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2" r:id="rId4"/>
    <p:sldId id="259" r:id="rId5"/>
    <p:sldId id="268" r:id="rId6"/>
    <p:sldId id="271" r:id="rId7"/>
    <p:sldId id="260" r:id="rId8"/>
    <p:sldId id="266" r:id="rId9"/>
    <p:sldId id="261" r:id="rId10"/>
    <p:sldId id="267" r:id="rId11"/>
    <p:sldId id="264" r:id="rId12"/>
    <p:sldId id="262" r:id="rId13"/>
    <p:sldId id="265" r:id="rId14"/>
    <p:sldId id="263" r:id="rId15"/>
    <p:sldId id="270" r:id="rId16"/>
    <p:sldId id="275" r:id="rId17"/>
    <p:sldId id="276" r:id="rId18"/>
    <p:sldId id="277" r:id="rId19"/>
    <p:sldId id="278" r:id="rId20"/>
    <p:sldId id="279" r:id="rId21"/>
    <p:sldId id="280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EFBEA-2F25-4CF4-AC5C-C36ADDB9C803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D0A0D-2BF7-4820-A7AE-72D5C5AE83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286808" cy="564360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332656"/>
            <a:ext cx="7560840" cy="568863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ru-RU" sz="1800" dirty="0" smtClean="0"/>
              <a:t>МБОУСОШ № 3 имени </a:t>
            </a:r>
            <a:r>
              <a:rPr lang="ru-RU" sz="1800" dirty="0" err="1" smtClean="0"/>
              <a:t>Т.Гиззата</a:t>
            </a:r>
            <a:r>
              <a:rPr lang="ru-RU" sz="1800" dirty="0" smtClean="0"/>
              <a:t> </a:t>
            </a:r>
            <a:r>
              <a:rPr lang="ru-RU" sz="1800" dirty="0" err="1" smtClean="0"/>
              <a:t>г.Агрыз</a:t>
            </a:r>
            <a:endParaRPr lang="en-US" sz="1800" dirty="0"/>
          </a:p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Конституция Республики Татарстан</a:t>
            </a:r>
          </a:p>
          <a:p>
            <a:endParaRPr lang="ru-RU" dirty="0"/>
          </a:p>
          <a:p>
            <a:r>
              <a:rPr lang="ru-RU" dirty="0" smtClean="0"/>
              <a:t>Учитель: Нуриева Н.В.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Статья 38 Конституции РТ – </a:t>
            </a:r>
            <a:br>
              <a:rPr lang="ru-RU" sz="2000" b="1" dirty="0" smtClean="0"/>
            </a:br>
            <a:r>
              <a:rPr lang="ru-RU" sz="2000" b="1" dirty="0" smtClean="0"/>
              <a:t>Каждый имеет право на семью</a:t>
            </a:r>
            <a:endParaRPr lang="ru-RU" sz="2000" b="1" dirty="0"/>
          </a:p>
        </p:txBody>
      </p:sp>
      <p:pic>
        <p:nvPicPr>
          <p:cNvPr id="4" name="Содержимое 3" descr="img7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357298"/>
            <a:ext cx="8215369" cy="500066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Статья 52 Конституции РТ –</a:t>
            </a:r>
            <a:br>
              <a:rPr lang="ru-RU" sz="2400" b="1" dirty="0" smtClean="0"/>
            </a:br>
            <a:r>
              <a:rPr lang="ru-RU" sz="2400" b="1" dirty="0" smtClean="0"/>
              <a:t>Каждый в Республике Татарстан имеет право на медицинскую помощь</a:t>
            </a:r>
            <a:endParaRPr lang="ru-RU" sz="2400" b="1" dirty="0"/>
          </a:p>
        </p:txBody>
      </p:sp>
      <p:pic>
        <p:nvPicPr>
          <p:cNvPr id="6" name="Содержимое 5" descr="0006-006-Deti-imejut-pravo-na-meditsinskij-ukho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736"/>
            <a:ext cx="8072494" cy="500066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Статья 56 Конституции РТ – Каждый в</a:t>
            </a:r>
            <a:br>
              <a:rPr lang="ru-RU" sz="2000" b="1" dirty="0" smtClean="0"/>
            </a:br>
            <a:r>
              <a:rPr lang="ru-RU" sz="2000" b="1" dirty="0" smtClean="0"/>
              <a:t> Республике Татарстан имеет право на образование</a:t>
            </a:r>
            <a:endParaRPr lang="ru-RU" sz="2000" b="1" dirty="0"/>
          </a:p>
        </p:txBody>
      </p:sp>
      <p:pic>
        <p:nvPicPr>
          <p:cNvPr id="6" name="Содержимое 5" descr="img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8143931" cy="504351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Статья 8 Конституции РТ- Государственными языками в Республике Татарстан являются равноправные татарский и русский язык</a:t>
            </a:r>
            <a:endParaRPr lang="ru-RU" sz="2200" b="1" dirty="0"/>
          </a:p>
        </p:txBody>
      </p:sp>
      <p:pic>
        <p:nvPicPr>
          <p:cNvPr id="4" name="Содержимое 3" descr="img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7960835" cy="492922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316272"/>
            <a:ext cx="8246588" cy="611312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8103712" cy="591704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какой сказке и кто нарушил право зайчика на  неприкосновенность жилища?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90" y="1634900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51004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воспользовался правом на свободу передвижения?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90" y="1640997"/>
            <a:ext cx="5938019" cy="444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86867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В какой сказке и кто нарушил право на свободу, свободный труд за вознаграждение и держал героев в рабстве?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07" y="1900098"/>
            <a:ext cx="6212365" cy="426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9772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пользуется правом свободного передвижения на нетрадиционном летательном аппарате?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7291735" cy="403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5688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285728"/>
            <a:ext cx="8318025" cy="607223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нарушил право на свободу и держал Кая в плену?</a:t>
            </a: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613137" cy="47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6729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Кто воспользовался правом вести подсобное хозяйство и вырастил гигантский урожай?</a:t>
            </a:r>
            <a:endParaRPr lang="ru-RU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566645" cy="446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9133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350046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285728"/>
            <a:ext cx="8246588" cy="614366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Конституция была введена первым Президентом Республики Татарстан Шаймиевым Минтимером </a:t>
            </a:r>
            <a:r>
              <a:rPr lang="ru-RU" sz="2800" dirty="0" err="1" smtClean="0"/>
              <a:t>Шариповичем</a:t>
            </a:r>
            <a:endParaRPr lang="ru-RU" sz="2800" dirty="0"/>
          </a:p>
        </p:txBody>
      </p:sp>
      <p:pic>
        <p:nvPicPr>
          <p:cNvPr id="4" name="Содержимое 3" descr="img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566" y="1714488"/>
            <a:ext cx="8413276" cy="492922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 Конституции записаны</a:t>
            </a:r>
            <a:br>
              <a:rPr lang="ru-RU" sz="2400" b="1" dirty="0" smtClean="0"/>
            </a:br>
            <a:r>
              <a:rPr lang="ru-RU" sz="2400" b="1" dirty="0" smtClean="0"/>
              <a:t> наши права и обязанности. </a:t>
            </a:r>
            <a:br>
              <a:rPr lang="ru-RU" sz="2400" b="1" dirty="0" smtClean="0"/>
            </a:br>
            <a:r>
              <a:rPr lang="ru-RU" sz="2400" b="1" dirty="0" smtClean="0"/>
              <a:t>По Конституции нашей страны мы имеем право на жизнь, имеем право выбирать профессию, имеем право на отдых, жилье, медицинскую помощь, на образование. </a:t>
            </a:r>
            <a:endParaRPr lang="ru-RU" sz="2400" b="1" dirty="0"/>
          </a:p>
        </p:txBody>
      </p:sp>
      <p:pic>
        <p:nvPicPr>
          <p:cNvPr id="4" name="Содержимое 3" descr="parlamientskiiurokosnovykonstitutsionnoghostroiariespublikitatarstan_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643182"/>
            <a:ext cx="5715040" cy="371477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Все люди равны перед законом </a:t>
            </a:r>
            <a:br>
              <a:rPr lang="ru-RU" sz="2400" b="1" dirty="0" smtClean="0"/>
            </a:br>
            <a:r>
              <a:rPr lang="ru-RU" sz="2400" b="1" dirty="0" smtClean="0"/>
              <a:t>и каждого из нас защищает государство.</a:t>
            </a:r>
            <a:endParaRPr lang="ru-RU" sz="2400" b="1" dirty="0"/>
          </a:p>
        </p:txBody>
      </p:sp>
      <p:pic>
        <p:nvPicPr>
          <p:cNvPr id="4" name="Содержимое 3" descr="img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600200"/>
            <a:ext cx="7929617" cy="497207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s625892_1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7" y="226974"/>
            <a:ext cx="8358246" cy="620242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Статья 21 Конституции РТ- </a:t>
            </a:r>
            <a:br>
              <a:rPr lang="ru-RU" sz="2000" b="1" dirty="0" smtClean="0"/>
            </a:br>
            <a:r>
              <a:rPr lang="ru-RU" sz="2000" b="1" dirty="0" smtClean="0"/>
              <a:t>Гражданин Российской Федерации, постоянно проживающий на территории Республики Татарстан, является гражданином Республики Татарстан.</a:t>
            </a:r>
            <a:endParaRPr lang="ru-RU" sz="2000" b="1" dirty="0"/>
          </a:p>
        </p:txBody>
      </p:sp>
      <p:pic>
        <p:nvPicPr>
          <p:cNvPr id="6" name="Содержимое 5" descr="news_15032016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857364"/>
            <a:ext cx="7929617" cy="4418829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Статья 31 Конституции РТ-</a:t>
            </a:r>
            <a:br>
              <a:rPr lang="ru-RU" sz="2000" b="1" dirty="0" smtClean="0"/>
            </a:br>
            <a:r>
              <a:rPr lang="ru-RU" sz="2000" b="1" dirty="0" smtClean="0"/>
              <a:t> Каждый имеет право на жизнь</a:t>
            </a:r>
            <a:endParaRPr lang="ru-RU" sz="2000" b="1" dirty="0"/>
          </a:p>
        </p:txBody>
      </p:sp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298"/>
            <a:ext cx="7715303" cy="507209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00194F"/>
      </a:dk1>
      <a:lt1>
        <a:sysClr val="window" lastClr="FFFFFF"/>
      </a:lt1>
      <a:dk2>
        <a:srgbClr val="17BBFD"/>
      </a:dk2>
      <a:lt2>
        <a:srgbClr val="73D6FD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0192C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200</TotalTime>
  <Words>147</Words>
  <Application>Microsoft Office PowerPoint</Application>
  <PresentationFormat>Экран (4:3)</PresentationFormat>
  <Paragraphs>24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 </vt:lpstr>
      <vt:lpstr>Презентация PowerPoint</vt:lpstr>
      <vt:lpstr>Презентация PowerPoint</vt:lpstr>
      <vt:lpstr>Конституция была введена первым Президентом Республики Татарстан Шаймиевым Минтимером Шариповичем</vt:lpstr>
      <vt:lpstr>В Конституции записаны  наши права и обязанности.  По Конституции нашей страны мы имеем право на жизнь, имеем право выбирать профессию, имеем право на отдых, жилье, медицинскую помощь, на образование. </vt:lpstr>
      <vt:lpstr>Все люди равны перед законом  и каждого из нас защищает государство.</vt:lpstr>
      <vt:lpstr>Презентация PowerPoint</vt:lpstr>
      <vt:lpstr>Статья 21 Конституции РТ-  Гражданин Российской Федерации, постоянно проживающий на территории Республики Татарстан, является гражданином Республики Татарстан.</vt:lpstr>
      <vt:lpstr>Статья 31 Конституции РТ-  Каждый имеет право на жизнь</vt:lpstr>
      <vt:lpstr>Статья 38 Конституции РТ –  Каждый имеет право на семью</vt:lpstr>
      <vt:lpstr>Статья 52 Конституции РТ – Каждый в Республике Татарстан имеет право на медицинскую помощь</vt:lpstr>
      <vt:lpstr>Статья 56 Конституции РТ – Каждый в  Республике Татарстан имеет право на образование</vt:lpstr>
      <vt:lpstr>Статья 8 Конституции РТ- Государственными языками в Республике Татарстан являются равноправные татарский и русский язык</vt:lpstr>
      <vt:lpstr>Презентация PowerPoint</vt:lpstr>
      <vt:lpstr>Презентация PowerPoint</vt:lpstr>
      <vt:lpstr>В какой сказке и кто нарушил право зайчика на  неприкосновенность жилища?</vt:lpstr>
      <vt:lpstr>Кто воспользовался правом на свободу передвижения?</vt:lpstr>
      <vt:lpstr>В какой сказке и кто нарушил право на свободу, свободный труд за вознаграждение и держал героев в рабстве?</vt:lpstr>
      <vt:lpstr>Кто пользуется правом свободного передвижения на нетрадиционном летательном аппарате?</vt:lpstr>
      <vt:lpstr>Кто нарушил право на свободу и держал Кая в плену?</vt:lpstr>
      <vt:lpstr>Кто воспользовался правом вести подсобное хозяйство и вырастил гигантский урожай?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Агрызский муниципальный район Республики Татарстан  Конституция Республики Татарстан глазами ребенка  Александрова Александра  10 лет, СОШ №3 им.Т.Гиззата г.Агрыз, 4 «А» класс</dc:title>
  <dc:creator>Ирина</dc:creator>
  <cp:lastModifiedBy>Пользователь Windows</cp:lastModifiedBy>
  <cp:revision>22</cp:revision>
  <dcterms:created xsi:type="dcterms:W3CDTF">2017-10-15T13:52:26Z</dcterms:created>
  <dcterms:modified xsi:type="dcterms:W3CDTF">2020-04-26T10:58:43Z</dcterms:modified>
</cp:coreProperties>
</file>